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z Fiala" userId="ea3281bb6cc21929" providerId="LiveId" clId="{65177882-B54D-4B67-AED8-C18A43C41CFF}"/>
    <pc:docChg chg="addSld modSld">
      <pc:chgData name="Franz Fiala" userId="ea3281bb6cc21929" providerId="LiveId" clId="{65177882-B54D-4B67-AED8-C18A43C41CFF}" dt="2023-07-06T05:36:54.332" v="4" actId="20577"/>
      <pc:docMkLst>
        <pc:docMk/>
      </pc:docMkLst>
      <pc:sldChg chg="modSp new mod">
        <pc:chgData name="Franz Fiala" userId="ea3281bb6cc21929" providerId="LiveId" clId="{65177882-B54D-4B67-AED8-C18A43C41CFF}" dt="2023-07-06T05:36:54.332" v="4" actId="20577"/>
        <pc:sldMkLst>
          <pc:docMk/>
          <pc:sldMk cId="3638209481" sldId="256"/>
        </pc:sldMkLst>
        <pc:spChg chg="mod">
          <ac:chgData name="Franz Fiala" userId="ea3281bb6cc21929" providerId="LiveId" clId="{65177882-B54D-4B67-AED8-C18A43C41CFF}" dt="2023-07-06T05:36:54.332" v="4" actId="20577"/>
          <ac:spMkLst>
            <pc:docMk/>
            <pc:sldMk cId="3638209481" sldId="256"/>
            <ac:spMk id="2" creationId="{74CB5850-00DC-8AFD-90A1-37264F813FE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316101-30AB-5681-7925-B1F3C4DF5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1EB5848-685C-5E61-F351-327701A68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4DE3AB-F22F-7D64-E65A-001E4949A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3FEF-5826-4CA3-8DB0-D7CE53AF5722}" type="datetimeFigureOut">
              <a:rPr lang="de-AT" smtClean="0"/>
              <a:t>06.07.2023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1E8E07-C175-7C71-9771-F781C232E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0039CF-AACD-555C-2165-2DC12D0F5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B932-438E-42A5-B61A-01BC987822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70633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09E5FD-4A20-6593-DDD6-1D04CD301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520FB8E-8D26-1CFA-4A20-147AC8CC0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419DDE-5DE0-E887-28C3-8E3EBC611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3FEF-5826-4CA3-8DB0-D7CE53AF5722}" type="datetimeFigureOut">
              <a:rPr lang="de-AT" smtClean="0"/>
              <a:t>06.07.2023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C610C3-E96E-E83D-2D25-5646BE34C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00C764-9BD4-7DDC-0F55-71664823A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B932-438E-42A5-B61A-01BC987822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38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519EF45-3DE2-91C2-6D50-1A912CB5EC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61BC5A8-DA96-6BD0-E268-BD2D3E1B9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EBE2AA-CF57-5BCA-0CB2-98D4F7BA4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3FEF-5826-4CA3-8DB0-D7CE53AF5722}" type="datetimeFigureOut">
              <a:rPr lang="de-AT" smtClean="0"/>
              <a:t>06.07.2023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339759-07A5-ADF2-7E5A-399C1BD1C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13125C-F7C3-21BB-0ACE-AA78B6003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B932-438E-42A5-B61A-01BC987822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00703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EDC53-CD23-1770-301E-E4DEB33E5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B0C714-3FDD-B2CA-09A2-2C899C6E0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A3E083-5FF3-B3D6-265A-54DB95105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3FEF-5826-4CA3-8DB0-D7CE53AF5722}" type="datetimeFigureOut">
              <a:rPr lang="de-AT" smtClean="0"/>
              <a:t>06.07.2023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4F309B-AF48-DAE5-F188-392C229C0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83BB36-F2FB-B5CD-E862-04F09B7A8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B932-438E-42A5-B61A-01BC987822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27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6A97CD-7FE9-AD98-CE72-E3C7BA8CC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D581A32-E70A-E1F6-8506-60B742DA4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F76AAC-9C73-D9C2-D0FD-E85572F4A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3FEF-5826-4CA3-8DB0-D7CE53AF5722}" type="datetimeFigureOut">
              <a:rPr lang="de-AT" smtClean="0"/>
              <a:t>06.07.2023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0768C1-04DD-06EC-5B70-D180632E3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9672EF-F7F6-723F-75C6-58DD50B89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B932-438E-42A5-B61A-01BC987822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440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D02C5E-EC57-C387-162A-E28B9FAC5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CF950C-D9A5-8F5C-8030-EF60932968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45FF8D4-3DFF-C601-EBE6-5EF963AF4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74433F1-57E2-8BD0-E85C-A6C96FB40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3FEF-5826-4CA3-8DB0-D7CE53AF5722}" type="datetimeFigureOut">
              <a:rPr lang="de-AT" smtClean="0"/>
              <a:t>06.07.2023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BF4DD-3D57-5002-B368-3A838417E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54F985-D112-59E2-D54D-0E13C5F00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B932-438E-42A5-B61A-01BC987822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3790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47D5B6-CEC0-A4E8-1864-FB62C32C6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3166AD4-6E90-5CAA-075F-3F006DFCA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92B6759-4F19-37A1-D21E-4D49BAB3F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B1C7EC0-D804-60F4-C9E2-479049FEA6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044DD97-DC3C-0E28-1EA8-B946251D2E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0FA49C6-754A-DE71-10F2-E220A0436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3FEF-5826-4CA3-8DB0-D7CE53AF5722}" type="datetimeFigureOut">
              <a:rPr lang="de-AT" smtClean="0"/>
              <a:t>06.07.2023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C53AF9F-2D22-B355-2D65-E3A59D8C2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4658612-8453-A3A5-02A0-DE6A541DB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B932-438E-42A5-B61A-01BC987822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120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821109-D0D9-64D5-2FE6-C1FF66C22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FB708AC-C0B6-304F-5571-B11226FF0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3FEF-5826-4CA3-8DB0-D7CE53AF5722}" type="datetimeFigureOut">
              <a:rPr lang="de-AT" smtClean="0"/>
              <a:t>06.07.2023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D5FB2BB-8BA8-76C4-F722-90B665683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CC29D07-E8F0-5424-0B36-566D8FE75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B932-438E-42A5-B61A-01BC987822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704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2262420-0DB7-AA2E-DB00-04B961517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3FEF-5826-4CA3-8DB0-D7CE53AF5722}" type="datetimeFigureOut">
              <a:rPr lang="de-AT" smtClean="0"/>
              <a:t>06.07.2023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F78DFCE-CFA1-58E2-C9B8-1C7AEF73C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C60BEB6-42E0-9DFD-B620-BA7CBAEF9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B932-438E-42A5-B61A-01BC987822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416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EBA689-04C9-BB6B-E815-B727A5962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287D11-E3AD-C002-066A-6CD00965F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2F327F1-8909-17FE-738A-586FE81DD2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08CBE7-7555-09FC-C905-288460D61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3FEF-5826-4CA3-8DB0-D7CE53AF5722}" type="datetimeFigureOut">
              <a:rPr lang="de-AT" smtClean="0"/>
              <a:t>06.07.2023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5019212-06E6-F224-4387-CDEB7DE6F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7BEF29-FDD8-75EA-5712-CE46DD9F1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B932-438E-42A5-B61A-01BC987822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264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350749-E484-3427-8734-1108B77AF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A50CA2A-E1E6-E4D7-C04B-E3EAD8A263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8014169-70B7-5BA7-A05A-E9B511206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FBEC3-1D68-9C3B-4A9A-D2B57B161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3FEF-5826-4CA3-8DB0-D7CE53AF5722}" type="datetimeFigureOut">
              <a:rPr lang="de-AT" smtClean="0"/>
              <a:t>06.07.2023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39D431-000C-3E5B-21A4-45E42B72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82D2943-C078-3A26-CB30-DFA69F9D2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B932-438E-42A5-B61A-01BC987822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275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440CB85-D423-E048-1C4D-05FC2E6B7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28DAA82-949E-95CE-DCA8-46BD769C7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5BFA74-DC6B-3E29-D177-163268F8D4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E3FEF-5826-4CA3-8DB0-D7CE53AF5722}" type="datetimeFigureOut">
              <a:rPr lang="de-AT" smtClean="0"/>
              <a:t>06.07.2023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10A333-D290-A85C-4773-F312F1DF28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7EA3B1-799A-DA10-10E5-D703515841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DB932-438E-42A5-B61A-01BC9878229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5468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CB5850-00DC-8AFD-90A1-37264F813F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Test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FDC0912-AA48-D193-D34E-A91BBA551A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38209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Franz Fiala</dc:creator>
  <cp:lastModifiedBy>Franz Fiala</cp:lastModifiedBy>
  <cp:revision>1</cp:revision>
  <dcterms:created xsi:type="dcterms:W3CDTF">2023-07-06T05:36:48Z</dcterms:created>
  <dcterms:modified xsi:type="dcterms:W3CDTF">2023-07-06T05:36:55Z</dcterms:modified>
</cp:coreProperties>
</file>